
<file path=[Content_Types].xml><?xml version="1.0" encoding="utf-8"?>
<Types xmlns="http://schemas.openxmlformats.org/package/2006/content-types"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7772400" cy="10058400"/>
  <p:notesSz cx="6858000" cy="9144000"/>
  <p:embeddedFontLst>
    <p:embeddedFont>
      <p:font typeface="Google Sans" panose="020B0604020202020204" charset="0"/>
      <p:regular r:id="rId11"/>
      <p:bold r:id="rId12"/>
      <p:italic r:id="rId13"/>
      <p:boldItalic r:id="rId14"/>
    </p:embeddedFont>
    <p:embeddedFont>
      <p:font typeface="Google Sans SemiBold" panose="020B0604020202020204" charset="0"/>
      <p:regular r:id="rId15"/>
      <p:bold r:id="rId16"/>
      <p:italic r:id="rId17"/>
      <p:boldItalic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PT Sans Narrow" panose="020B0506020203020204" pitchFamily="34" charset="0"/>
      <p:regular r:id="rId23"/>
      <p:bold r:id="rId24"/>
    </p:embeddedFont>
    <p:embeddedFont>
      <p:font typeface="Roboto" panose="02000000000000000000" pitchFamily="2" charset="0"/>
      <p:regular r:id="rId25"/>
      <p:bold r:id="rId26"/>
      <p:italic r:id="rId27"/>
      <p:boldItalic r:id="rId28"/>
    </p:embeddedFont>
    <p:embeddedFont>
      <p:font typeface="Work Sans" pitchFamily="2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FA8692-EC3E-4745-B8A3-42CE9DC661FE}" v="1" dt="2024-01-09T06:11:53.0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1224" y="40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21" Type="http://schemas.openxmlformats.org/officeDocument/2006/relationships/font" Target="fonts/font11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in Ling Ng" userId="1605d669590075e3" providerId="LiveId" clId="{F4FA8692-EC3E-4745-B8A3-42CE9DC661FE}"/>
    <pc:docChg chg="custSel modSld modMainMaster">
      <pc:chgData name="Chin Ling Ng" userId="1605d669590075e3" providerId="LiveId" clId="{F4FA8692-EC3E-4745-B8A3-42CE9DC661FE}" dt="2024-01-09T07:10:20.494" v="33" actId="14100"/>
      <pc:docMkLst>
        <pc:docMk/>
      </pc:docMkLst>
      <pc:sldChg chg="modSp mod">
        <pc:chgData name="Chin Ling Ng" userId="1605d669590075e3" providerId="LiveId" clId="{F4FA8692-EC3E-4745-B8A3-42CE9DC661FE}" dt="2024-01-09T06:11:53.555" v="13" actId="27636"/>
        <pc:sldMkLst>
          <pc:docMk/>
          <pc:sldMk cId="0" sldId="257"/>
        </pc:sldMkLst>
        <pc:spChg chg="mod">
          <ac:chgData name="Chin Ling Ng" userId="1605d669590075e3" providerId="LiveId" clId="{F4FA8692-EC3E-4745-B8A3-42CE9DC661FE}" dt="2024-01-09T06:11:53.555" v="13" actId="27636"/>
          <ac:spMkLst>
            <pc:docMk/>
            <pc:sldMk cId="0" sldId="257"/>
            <ac:spMk id="423" creationId="{00000000-0000-0000-0000-000000000000}"/>
          </ac:spMkLst>
        </pc:spChg>
      </pc:sldChg>
      <pc:sldChg chg="modSp mod">
        <pc:chgData name="Chin Ling Ng" userId="1605d669590075e3" providerId="LiveId" clId="{F4FA8692-EC3E-4745-B8A3-42CE9DC661FE}" dt="2024-01-09T06:11:53.569" v="15" actId="27636"/>
        <pc:sldMkLst>
          <pc:docMk/>
          <pc:sldMk cId="0" sldId="258"/>
        </pc:sldMkLst>
        <pc:spChg chg="mod">
          <ac:chgData name="Chin Ling Ng" userId="1605d669590075e3" providerId="LiveId" clId="{F4FA8692-EC3E-4745-B8A3-42CE9DC661FE}" dt="2024-01-09T06:11:53.569" v="15" actId="27636"/>
          <ac:spMkLst>
            <pc:docMk/>
            <pc:sldMk cId="0" sldId="258"/>
            <ac:spMk id="433" creationId="{00000000-0000-0000-0000-000000000000}"/>
          </ac:spMkLst>
        </pc:spChg>
        <pc:spChg chg="mod">
          <ac:chgData name="Chin Ling Ng" userId="1605d669590075e3" providerId="LiveId" clId="{F4FA8692-EC3E-4745-B8A3-42CE9DC661FE}" dt="2024-01-09T06:11:53.566" v="14" actId="27636"/>
          <ac:spMkLst>
            <pc:docMk/>
            <pc:sldMk cId="0" sldId="258"/>
            <ac:spMk id="434" creationId="{00000000-0000-0000-0000-000000000000}"/>
          </ac:spMkLst>
        </pc:spChg>
      </pc:sldChg>
      <pc:sldChg chg="modSp mod">
        <pc:chgData name="Chin Ling Ng" userId="1605d669590075e3" providerId="LiveId" clId="{F4FA8692-EC3E-4745-B8A3-42CE9DC661FE}" dt="2024-01-09T06:11:53.581" v="16" actId="27636"/>
        <pc:sldMkLst>
          <pc:docMk/>
          <pc:sldMk cId="0" sldId="259"/>
        </pc:sldMkLst>
        <pc:spChg chg="mod">
          <ac:chgData name="Chin Ling Ng" userId="1605d669590075e3" providerId="LiveId" clId="{F4FA8692-EC3E-4745-B8A3-42CE9DC661FE}" dt="2024-01-09T06:11:53.581" v="16" actId="27636"/>
          <ac:spMkLst>
            <pc:docMk/>
            <pc:sldMk cId="0" sldId="259"/>
            <ac:spMk id="443" creationId="{00000000-0000-0000-0000-000000000000}"/>
          </ac:spMkLst>
        </pc:spChg>
      </pc:sldChg>
      <pc:sldChg chg="addSp modSp mod modNotes">
        <pc:chgData name="Chin Ling Ng" userId="1605d669590075e3" providerId="LiveId" clId="{F4FA8692-EC3E-4745-B8A3-42CE9DC661FE}" dt="2024-01-09T07:10:20.494" v="33" actId="14100"/>
        <pc:sldMkLst>
          <pc:docMk/>
          <pc:sldMk cId="0" sldId="261"/>
        </pc:sldMkLst>
        <pc:spChg chg="add mod">
          <ac:chgData name="Chin Ling Ng" userId="1605d669590075e3" providerId="LiveId" clId="{F4FA8692-EC3E-4745-B8A3-42CE9DC661FE}" dt="2024-01-09T06:12:36.062" v="23" actId="20577"/>
          <ac:spMkLst>
            <pc:docMk/>
            <pc:sldMk cId="0" sldId="261"/>
            <ac:spMk id="2" creationId="{5E47A4F0-73C0-B543-1F7E-2B4F435D920B}"/>
          </ac:spMkLst>
        </pc:spChg>
        <pc:spChg chg="mod">
          <ac:chgData name="Chin Ling Ng" userId="1605d669590075e3" providerId="LiveId" clId="{F4FA8692-EC3E-4745-B8A3-42CE9DC661FE}" dt="2024-01-09T06:11:53.242" v="1" actId="27636"/>
          <ac:spMkLst>
            <pc:docMk/>
            <pc:sldMk cId="0" sldId="261"/>
            <ac:spMk id="459" creationId="{00000000-0000-0000-0000-000000000000}"/>
          </ac:spMkLst>
        </pc:spChg>
        <pc:spChg chg="mod">
          <ac:chgData name="Chin Ling Ng" userId="1605d669590075e3" providerId="LiveId" clId="{F4FA8692-EC3E-4745-B8A3-42CE9DC661FE}" dt="2024-01-09T07:10:07.266" v="31" actId="20577"/>
          <ac:spMkLst>
            <pc:docMk/>
            <pc:sldMk cId="0" sldId="261"/>
            <ac:spMk id="462" creationId="{00000000-0000-0000-0000-000000000000}"/>
          </ac:spMkLst>
        </pc:spChg>
        <pc:spChg chg="mod">
          <ac:chgData name="Chin Ling Ng" userId="1605d669590075e3" providerId="LiveId" clId="{F4FA8692-EC3E-4745-B8A3-42CE9DC661FE}" dt="2024-01-09T07:10:20.494" v="33" actId="14100"/>
          <ac:spMkLst>
            <pc:docMk/>
            <pc:sldMk cId="0" sldId="261"/>
            <ac:spMk id="463" creationId="{00000000-0000-0000-0000-000000000000}"/>
          </ac:spMkLst>
        </pc:spChg>
      </pc:sldChg>
      <pc:sldMasterChg chg="modSldLayout">
        <pc:chgData name="Chin Ling Ng" userId="1605d669590075e3" providerId="LiveId" clId="{F4FA8692-EC3E-4745-B8A3-42CE9DC661FE}" dt="2024-01-09T06:11:53.447" v="9" actId="27636"/>
        <pc:sldMasterMkLst>
          <pc:docMk/>
          <pc:sldMasterMk cId="0" sldId="2147483661"/>
        </pc:sldMasterMkLst>
        <pc:sldLayoutChg chg="modSp mod">
          <pc:chgData name="Chin Ling Ng" userId="1605d669590075e3" providerId="LiveId" clId="{F4FA8692-EC3E-4745-B8A3-42CE9DC661FE}" dt="2024-01-09T06:11:53.265" v="2" actId="27636"/>
          <pc:sldLayoutMkLst>
            <pc:docMk/>
            <pc:sldMasterMk cId="0" sldId="2147483661"/>
            <pc:sldLayoutMk cId="0" sldId="2147483648"/>
          </pc:sldLayoutMkLst>
          <pc:spChg chg="mod">
            <ac:chgData name="Chin Ling Ng" userId="1605d669590075e3" providerId="LiveId" clId="{F4FA8692-EC3E-4745-B8A3-42CE9DC661FE}" dt="2024-01-09T06:11:53.265" v="2" actId="27636"/>
            <ac:spMkLst>
              <pc:docMk/>
              <pc:sldMasterMk cId="0" sldId="2147483661"/>
              <pc:sldLayoutMk cId="0" sldId="2147483648"/>
              <ac:spMk id="64" creationId="{00000000-0000-0000-0000-000000000000}"/>
            </ac:spMkLst>
          </pc:spChg>
        </pc:sldLayoutChg>
        <pc:sldLayoutChg chg="modSp mod">
          <pc:chgData name="Chin Ling Ng" userId="1605d669590075e3" providerId="LiveId" clId="{F4FA8692-EC3E-4745-B8A3-42CE9DC661FE}" dt="2024-01-09T06:11:53.418" v="6" actId="27636"/>
          <pc:sldLayoutMkLst>
            <pc:docMk/>
            <pc:sldMasterMk cId="0" sldId="2147483661"/>
            <pc:sldLayoutMk cId="0" sldId="2147483649"/>
          </pc:sldLayoutMkLst>
          <pc:spChg chg="mod">
            <ac:chgData name="Chin Ling Ng" userId="1605d669590075e3" providerId="LiveId" clId="{F4FA8692-EC3E-4745-B8A3-42CE9DC661FE}" dt="2024-01-09T06:11:53.416" v="5" actId="27636"/>
            <ac:spMkLst>
              <pc:docMk/>
              <pc:sldMasterMk cId="0" sldId="2147483661"/>
              <pc:sldLayoutMk cId="0" sldId="2147483649"/>
              <ac:spMk id="80" creationId="{00000000-0000-0000-0000-000000000000}"/>
            </ac:spMkLst>
          </pc:spChg>
          <pc:spChg chg="mod">
            <ac:chgData name="Chin Ling Ng" userId="1605d669590075e3" providerId="LiveId" clId="{F4FA8692-EC3E-4745-B8A3-42CE9DC661FE}" dt="2024-01-09T06:11:53.418" v="6" actId="27636"/>
            <ac:spMkLst>
              <pc:docMk/>
              <pc:sldMasterMk cId="0" sldId="2147483661"/>
              <pc:sldLayoutMk cId="0" sldId="2147483649"/>
              <ac:spMk id="107" creationId="{00000000-0000-0000-0000-000000000000}"/>
            </ac:spMkLst>
          </pc:spChg>
          <pc:spChg chg="mod">
            <ac:chgData name="Chin Ling Ng" userId="1605d669590075e3" providerId="LiveId" clId="{F4FA8692-EC3E-4745-B8A3-42CE9DC661FE}" dt="2024-01-09T06:11:53.413" v="4" actId="27636"/>
            <ac:spMkLst>
              <pc:docMk/>
              <pc:sldMasterMk cId="0" sldId="2147483661"/>
              <pc:sldLayoutMk cId="0" sldId="2147483649"/>
              <ac:spMk id="115" creationId="{00000000-0000-0000-0000-000000000000}"/>
            </ac:spMkLst>
          </pc:spChg>
          <pc:spChg chg="mod">
            <ac:chgData name="Chin Ling Ng" userId="1605d669590075e3" providerId="LiveId" clId="{F4FA8692-EC3E-4745-B8A3-42CE9DC661FE}" dt="2024-01-09T06:11:53.410" v="3" actId="27636"/>
            <ac:spMkLst>
              <pc:docMk/>
              <pc:sldMasterMk cId="0" sldId="2147483661"/>
              <pc:sldLayoutMk cId="0" sldId="2147483649"/>
              <ac:spMk id="116" creationId="{00000000-0000-0000-0000-000000000000}"/>
            </ac:spMkLst>
          </pc:spChg>
        </pc:sldLayoutChg>
        <pc:sldLayoutChg chg="modSp mod">
          <pc:chgData name="Chin Ling Ng" userId="1605d669590075e3" providerId="LiveId" clId="{F4FA8692-EC3E-4745-B8A3-42CE9DC661FE}" dt="2024-01-09T06:11:53.436" v="8" actId="27636"/>
          <pc:sldLayoutMkLst>
            <pc:docMk/>
            <pc:sldMasterMk cId="0" sldId="2147483661"/>
            <pc:sldLayoutMk cId="0" sldId="2147483650"/>
          </pc:sldLayoutMkLst>
          <pc:spChg chg="mod">
            <ac:chgData name="Chin Ling Ng" userId="1605d669590075e3" providerId="LiveId" clId="{F4FA8692-EC3E-4745-B8A3-42CE9DC661FE}" dt="2024-01-09T06:11:53.432" v="7" actId="27636"/>
            <ac:spMkLst>
              <pc:docMk/>
              <pc:sldMasterMk cId="0" sldId="2147483661"/>
              <pc:sldLayoutMk cId="0" sldId="2147483650"/>
              <ac:spMk id="153" creationId="{00000000-0000-0000-0000-000000000000}"/>
            </ac:spMkLst>
          </pc:spChg>
          <pc:spChg chg="mod">
            <ac:chgData name="Chin Ling Ng" userId="1605d669590075e3" providerId="LiveId" clId="{F4FA8692-EC3E-4745-B8A3-42CE9DC661FE}" dt="2024-01-09T06:11:53.436" v="8" actId="27636"/>
            <ac:spMkLst>
              <pc:docMk/>
              <pc:sldMasterMk cId="0" sldId="2147483661"/>
              <pc:sldLayoutMk cId="0" sldId="2147483650"/>
              <ac:spMk id="157" creationId="{00000000-0000-0000-0000-000000000000}"/>
            </ac:spMkLst>
          </pc:spChg>
        </pc:sldLayoutChg>
        <pc:sldLayoutChg chg="modSp mod">
          <pc:chgData name="Chin Ling Ng" userId="1605d669590075e3" providerId="LiveId" clId="{F4FA8692-EC3E-4745-B8A3-42CE9DC661FE}" dt="2024-01-09T06:11:53.447" v="9" actId="27636"/>
          <pc:sldLayoutMkLst>
            <pc:docMk/>
            <pc:sldMasterMk cId="0" sldId="2147483661"/>
            <pc:sldLayoutMk cId="0" sldId="2147483651"/>
          </pc:sldLayoutMkLst>
          <pc:spChg chg="mod">
            <ac:chgData name="Chin Ling Ng" userId="1605d669590075e3" providerId="LiveId" clId="{F4FA8692-EC3E-4745-B8A3-42CE9DC661FE}" dt="2024-01-09T06:11:53.447" v="9" actId="27636"/>
            <ac:spMkLst>
              <pc:docMk/>
              <pc:sldMasterMk cId="0" sldId="2147483661"/>
              <pc:sldLayoutMk cId="0" sldId="2147483651"/>
              <ac:spMk id="184" creationId="{00000000-0000-0000-0000-000000000000}"/>
            </ac:spMkLst>
          </pc:spChg>
        </pc:sldLayoutChg>
      </pc:sldMasterChg>
      <pc:sldMasterChg chg="modSldLayout">
        <pc:chgData name="Chin Ling Ng" userId="1605d669590075e3" providerId="LiveId" clId="{F4FA8692-EC3E-4745-B8A3-42CE9DC661FE}" dt="2024-01-09T06:11:53.540" v="12" actId="27636"/>
        <pc:sldMasterMkLst>
          <pc:docMk/>
          <pc:sldMasterMk cId="0" sldId="2147483662"/>
        </pc:sldMasterMkLst>
        <pc:sldLayoutChg chg="modSp mod">
          <pc:chgData name="Chin Ling Ng" userId="1605d669590075e3" providerId="LiveId" clId="{F4FA8692-EC3E-4745-B8A3-42CE9DC661FE}" dt="2024-01-09T06:11:53.476" v="11" actId="27636"/>
          <pc:sldLayoutMkLst>
            <pc:docMk/>
            <pc:sldMasterMk cId="0" sldId="2147483662"/>
            <pc:sldLayoutMk cId="0" sldId="2147483655"/>
          </pc:sldLayoutMkLst>
          <pc:spChg chg="mod">
            <ac:chgData name="Chin Ling Ng" userId="1605d669590075e3" providerId="LiveId" clId="{F4FA8692-EC3E-4745-B8A3-42CE9DC661FE}" dt="2024-01-09T06:11:53.474" v="10" actId="27636"/>
            <ac:spMkLst>
              <pc:docMk/>
              <pc:sldMasterMk cId="0" sldId="2147483662"/>
              <pc:sldLayoutMk cId="0" sldId="2147483655"/>
              <ac:spMk id="263" creationId="{00000000-0000-0000-0000-000000000000}"/>
            </ac:spMkLst>
          </pc:spChg>
          <pc:spChg chg="mod">
            <ac:chgData name="Chin Ling Ng" userId="1605d669590075e3" providerId="LiveId" clId="{F4FA8692-EC3E-4745-B8A3-42CE9DC661FE}" dt="2024-01-09T06:11:53.476" v="11" actId="27636"/>
            <ac:spMkLst>
              <pc:docMk/>
              <pc:sldMasterMk cId="0" sldId="2147483662"/>
              <pc:sldLayoutMk cId="0" sldId="2147483655"/>
              <ac:spMk id="287" creationId="{00000000-0000-0000-0000-000000000000}"/>
            </ac:spMkLst>
          </pc:spChg>
        </pc:sldLayoutChg>
        <pc:sldLayoutChg chg="modSp mod">
          <pc:chgData name="Chin Ling Ng" userId="1605d669590075e3" providerId="LiveId" clId="{F4FA8692-EC3E-4745-B8A3-42CE9DC661FE}" dt="2024-01-09T06:11:53.540" v="12" actId="27636"/>
          <pc:sldLayoutMkLst>
            <pc:docMk/>
            <pc:sldMasterMk cId="0" sldId="2147483662"/>
            <pc:sldLayoutMk cId="0" sldId="2147483656"/>
          </pc:sldLayoutMkLst>
          <pc:spChg chg="mod">
            <ac:chgData name="Chin Ling Ng" userId="1605d669590075e3" providerId="LiveId" clId="{F4FA8692-EC3E-4745-B8A3-42CE9DC661FE}" dt="2024-01-09T06:11:53.540" v="12" actId="27636"/>
            <ac:spMkLst>
              <pc:docMk/>
              <pc:sldMasterMk cId="0" sldId="2147483662"/>
              <pc:sldLayoutMk cId="0" sldId="2147483656"/>
              <ac:spMk id="326" creationId="{00000000-0000-0000-0000-000000000000}"/>
            </ac:spMkLst>
          </pc:spChg>
        </pc:sldLayoutChg>
      </pc:sldMaster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1e3a6309cc6_3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1e3a6309cc6_3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e3a6309cc6_3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e3a6309cc6_3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e3a6309cc6_3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1e3a6309cc6_3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e3a6309cc6_3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e3a6309cc6_3_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2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30" name="Google Shape;330;p12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31" name="Google Shape;331;p12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">
  <p:cSld name="CUSTOM_1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5">
  <p:cSld name="CUSTOM_2"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4" name="Google Shape;354;p14"/>
          <p:cNvCxnSpPr/>
          <p:nvPr/>
        </p:nvCxnSpPr>
        <p:spPr>
          <a:xfrm>
            <a:off x="3049395" y="13591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5" name="Google Shape;355;p14"/>
          <p:cNvCxnSpPr>
            <a:stCxn id="356" idx="0"/>
          </p:cNvCxnSpPr>
          <p:nvPr/>
        </p:nvCxnSpPr>
        <p:spPr>
          <a:xfrm flipH="1">
            <a:off x="172020" y="13608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57" name="Google Shape;357;p14"/>
          <p:cNvGrpSpPr/>
          <p:nvPr/>
        </p:nvGrpSpPr>
        <p:grpSpPr>
          <a:xfrm>
            <a:off x="190320" y="1357857"/>
            <a:ext cx="7581691" cy="5901"/>
            <a:chOff x="1890075" y="5241175"/>
            <a:chExt cx="4240556" cy="257700"/>
          </a:xfrm>
        </p:grpSpPr>
        <p:sp>
          <p:nvSpPr>
            <p:cNvPr id="356" name="Google Shape;356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8" name="Google Shape;358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59" name="Google Shape;359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0" name="Google Shape;360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361" name="Google Shape;361;p14"/>
          <p:cNvGrpSpPr/>
          <p:nvPr/>
        </p:nvGrpSpPr>
        <p:grpSpPr>
          <a:xfrm>
            <a:off x="190320" y="1388959"/>
            <a:ext cx="7581691" cy="5901"/>
            <a:chOff x="1890075" y="5241175"/>
            <a:chExt cx="4240556" cy="257700"/>
          </a:xfrm>
        </p:grpSpPr>
        <p:sp>
          <p:nvSpPr>
            <p:cNvPr id="362" name="Google Shape;362;p14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3" name="Google Shape;363;p14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4" name="Google Shape;364;p14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65" name="Google Shape;365;p14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366" name="Google Shape;366;p14"/>
          <p:cNvSpPr txBox="1"/>
          <p:nvPr/>
        </p:nvSpPr>
        <p:spPr>
          <a:xfrm>
            <a:off x="490594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67" name="Google Shape;367;p14"/>
          <p:cNvGrpSpPr/>
          <p:nvPr/>
        </p:nvGrpSpPr>
        <p:grpSpPr>
          <a:xfrm>
            <a:off x="372224" y="1650425"/>
            <a:ext cx="137818" cy="187200"/>
            <a:chOff x="507100" y="1997600"/>
            <a:chExt cx="158375" cy="187200"/>
          </a:xfrm>
        </p:grpSpPr>
        <p:sp>
          <p:nvSpPr>
            <p:cNvPr id="368" name="Google Shape;368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14"/>
          <p:cNvSpPr txBox="1"/>
          <p:nvPr/>
        </p:nvSpPr>
        <p:spPr>
          <a:xfrm>
            <a:off x="3314919" y="15441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1" name="Google Shape;371;p14"/>
          <p:cNvGrpSpPr/>
          <p:nvPr/>
        </p:nvGrpSpPr>
        <p:grpSpPr>
          <a:xfrm>
            <a:off x="3196549" y="1650425"/>
            <a:ext cx="137818" cy="187200"/>
            <a:chOff x="507100" y="1997600"/>
            <a:chExt cx="158375" cy="187200"/>
          </a:xfrm>
        </p:grpSpPr>
        <p:sp>
          <p:nvSpPr>
            <p:cNvPr id="372" name="Google Shape;372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4" name="Google Shape;374;p14"/>
          <p:cNvSpPr txBox="1"/>
          <p:nvPr/>
        </p:nvSpPr>
        <p:spPr>
          <a:xfrm>
            <a:off x="3314919" y="43673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375" name="Google Shape;375;p14"/>
          <p:cNvGrpSpPr/>
          <p:nvPr/>
        </p:nvGrpSpPr>
        <p:grpSpPr>
          <a:xfrm>
            <a:off x="3196549" y="4473625"/>
            <a:ext cx="137818" cy="187200"/>
            <a:chOff x="507100" y="1997600"/>
            <a:chExt cx="158375" cy="187200"/>
          </a:xfrm>
        </p:grpSpPr>
        <p:sp>
          <p:nvSpPr>
            <p:cNvPr id="376" name="Google Shape;376;p14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8" name="Google Shape;378;p14"/>
          <p:cNvGrpSpPr/>
          <p:nvPr/>
        </p:nvGrpSpPr>
        <p:grpSpPr>
          <a:xfrm>
            <a:off x="172050" y="5100163"/>
            <a:ext cx="2852450" cy="4958106"/>
            <a:chOff x="404700" y="4541500"/>
            <a:chExt cx="2852450" cy="5007177"/>
          </a:xfrm>
        </p:grpSpPr>
        <p:sp>
          <p:nvSpPr>
            <p:cNvPr id="379" name="Google Shape;379;p14"/>
            <p:cNvSpPr/>
            <p:nvPr/>
          </p:nvSpPr>
          <p:spPr>
            <a:xfrm>
              <a:off x="404700" y="4574122"/>
              <a:ext cx="2758200" cy="49338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452450" y="4614877"/>
              <a:ext cx="2804700" cy="4933800"/>
            </a:xfrm>
            <a:prstGeom prst="rect">
              <a:avLst/>
            </a:prstGeom>
            <a:solidFill>
              <a:srgbClr val="CCCCCC"/>
            </a:solidFill>
            <a:ln w="9525" cap="flat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 txBox="1"/>
            <p:nvPr/>
          </p:nvSpPr>
          <p:spPr>
            <a:xfrm>
              <a:off x="643125" y="4541500"/>
              <a:ext cx="2595900" cy="41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Work Sans"/>
                  <a:ea typeface="Work Sans"/>
                  <a:cs typeface="Work Sans"/>
                  <a:sym typeface="Work Sans"/>
                </a:rPr>
                <a:t>IMPACT</a:t>
              </a:r>
              <a:endParaRPr sz="1500">
                <a:latin typeface="Work Sans"/>
                <a:ea typeface="Work Sans"/>
                <a:cs typeface="Work Sans"/>
                <a:sym typeface="Work Sans"/>
              </a:endParaRPr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529575" y="4663612"/>
              <a:ext cx="135900" cy="2004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507100" y="4684392"/>
              <a:ext cx="135900" cy="156900"/>
            </a:xfrm>
            <a:prstGeom prst="chevron">
              <a:avLst>
                <a:gd name="adj" fmla="val 50000"/>
              </a:avLst>
            </a:prstGeom>
            <a:solidFill>
              <a:srgbClr val="999999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14"/>
          <p:cNvSpPr txBox="1"/>
          <p:nvPr/>
        </p:nvSpPr>
        <p:spPr>
          <a:xfrm>
            <a:off x="190350" y="11200"/>
            <a:ext cx="7290900" cy="771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85" name="Google Shape;385;p14"/>
          <p:cNvSpPr txBox="1"/>
          <p:nvPr/>
        </p:nvSpPr>
        <p:spPr>
          <a:xfrm>
            <a:off x="2226300" y="513400"/>
            <a:ext cx="3219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386" name="Google Shape;386;p14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6">
  <p:cSld name="CUSTOM_2_2"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89" name="Google Shape;389;p1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390" name="Google Shape;390;p1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391" name="Google Shape;391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2" name="Google Shape;392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3" name="Google Shape;393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4" name="Google Shape;394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95" name="Google Shape;395;p1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396" name="Google Shape;396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7" name="Google Shape;397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8" name="Google Shape;398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99" name="Google Shape;399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0" name="Google Shape;400;p1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1" name="Google Shape;401;p15"/>
          <p:cNvSpPr/>
          <p:nvPr/>
        </p:nvSpPr>
        <p:spPr>
          <a:xfrm>
            <a:off x="432000" y="31534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Objective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2" name="Google Shape;402;p15"/>
          <p:cNvSpPr/>
          <p:nvPr/>
        </p:nvSpPr>
        <p:spPr>
          <a:xfrm>
            <a:off x="432000" y="4904796"/>
            <a:ext cx="1598400" cy="2850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Results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03" name="Google Shape;403;p15"/>
          <p:cNvSpPr/>
          <p:nvPr/>
        </p:nvSpPr>
        <p:spPr>
          <a:xfrm>
            <a:off x="432000" y="8144170"/>
            <a:ext cx="1598400" cy="2691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404" name="Google Shape;404;p15"/>
          <p:cNvGrpSpPr/>
          <p:nvPr/>
        </p:nvGrpSpPr>
        <p:grpSpPr>
          <a:xfrm>
            <a:off x="95351" y="7971759"/>
            <a:ext cx="7581691" cy="5901"/>
            <a:chOff x="1890075" y="5241175"/>
            <a:chExt cx="4240556" cy="257700"/>
          </a:xfrm>
        </p:grpSpPr>
        <p:sp>
          <p:nvSpPr>
            <p:cNvPr id="405" name="Google Shape;405;p1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6" name="Google Shape;406;p1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7" name="Google Shape;407;p1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408" name="Google Shape;408;p1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409" name="Google Shape;409;p15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98" name="Google Shape;198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9" name="Google Shape;199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0" name="Google Shape;200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1" name="Google Shape;201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02" name="Google Shape;202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203" name="Google Shape;203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04" name="Google Shape;204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5" name="Google Shape;205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6" name="Google Shape;206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7" name="Google Shape;207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08" name="Google Shape;208;p9"/>
          <p:cNvCxnSpPr>
            <a:stCxn id="198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9" name="Google Shape;209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0" name="Google Shape;210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11" name="Google Shape;211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2" name="Google Shape;212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3" name="Google Shape;213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14" name="Google Shape;214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5" name="Google Shape;215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16" name="Google Shape;216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17" name="Google Shape;217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8" name="Google Shape;218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19" name="Google Shape;219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0" name="Google Shape;220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21" name="Google Shape;221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222" name="Google Shape;222;p9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223" name="Google Shape;223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4" name="Google Shape;224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5" name="Google Shape;225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26" name="Google Shape;226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27" name="Google Shape;227;p9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228" name="Google Shape;228;p9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229" name="Google Shape;229;p9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0" name="Google Shape;230;p9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1" name="Google Shape;231;p9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2" name="Google Shape;232;p9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233" name="Google Shape;233;p9"/>
          <p:cNvCxnSpPr>
            <a:stCxn id="223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9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5" name="Google Shape;235;p9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36" name="Google Shape;236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37" name="Google Shape;237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38" name="Google Shape;238;p9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39" name="Google Shape;239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0" name="Google Shape;240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41" name="Google Shape;241;p9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242" name="Google Shape;242;p9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43" name="Google Shape;243;p9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44" name="Google Shape;244;p9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5" name="Google Shape;245;p9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6" name="Google Shape;246;p9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247" name="Google Shape;247;p9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0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11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6"/>
          <p:cNvSpPr txBox="1"/>
          <p:nvPr/>
        </p:nvSpPr>
        <p:spPr>
          <a:xfrm>
            <a:off x="428625" y="4256675"/>
            <a:ext cx="70770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latin typeface="Google Sans"/>
                <a:ea typeface="Google Sans"/>
                <a:cs typeface="Google Sans"/>
                <a:sym typeface="Google Sans"/>
              </a:rPr>
              <a:t>Executive summary templates</a:t>
            </a:r>
            <a:endParaRPr sz="34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415" name="Google Shape;415;p16"/>
          <p:cNvSpPr txBox="1"/>
          <p:nvPr/>
        </p:nvSpPr>
        <p:spPr>
          <a:xfrm>
            <a:off x="428625" y="4866275"/>
            <a:ext cx="7077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Google Sans"/>
                <a:ea typeface="Google Sans"/>
                <a:cs typeface="Google Sans"/>
                <a:sym typeface="Google Sans"/>
              </a:rPr>
              <a:t>Use the Layout dropdown menu to select a template or build your own using these layouts as inspiration. </a:t>
            </a:r>
            <a:endParaRPr sz="2100"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17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421" name="Google Shape;421;p17"/>
          <p:cNvSpPr txBox="1"/>
          <p:nvPr/>
        </p:nvSpPr>
        <p:spPr>
          <a:xfrm>
            <a:off x="287625" y="1859125"/>
            <a:ext cx="730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422" name="Google Shape;422;p17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423" name="Google Shape;423;p17"/>
          <p:cNvSpPr txBox="1"/>
          <p:nvPr/>
        </p:nvSpPr>
        <p:spPr>
          <a:xfrm>
            <a:off x="4583375" y="595602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24" name="Google Shape;424;p17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25" name="Google Shape;425;p17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26" name="Google Shape;426;p17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18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432" name="Google Shape;432;p18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5190000" cy="771300"/>
            <a:chOff x="188700" y="665125"/>
            <a:chExt cx="5190000" cy="77130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19"/>
          <p:cNvSpPr>
            <a:spLocks noGrp="1"/>
          </p:cNvSpPr>
          <p:nvPr>
            <p:ph type="pic" idx="2"/>
          </p:nvPr>
        </p:nvSpPr>
        <p:spPr>
          <a:xfrm>
            <a:off x="4467025" y="5862300"/>
            <a:ext cx="3006900" cy="2044800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sp>
        <p:nvSpPr>
          <p:cNvPr id="443" name="Google Shape;443;p19"/>
          <p:cNvSpPr txBox="1"/>
          <p:nvPr/>
        </p:nvSpPr>
        <p:spPr>
          <a:xfrm>
            <a:off x="4467025" y="80247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44" name="Google Shape;444;p19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45" name="Google Shape;445;p19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46" name="Google Shape;446;p19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20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grpSp>
        <p:nvGrpSpPr>
          <p:cNvPr id="452" name="Google Shape;452;p20"/>
          <p:cNvGrpSpPr/>
          <p:nvPr/>
        </p:nvGrpSpPr>
        <p:grpSpPr>
          <a:xfrm>
            <a:off x="404725" y="508525"/>
            <a:ext cx="5190000" cy="771300"/>
            <a:chOff x="188700" y="665125"/>
            <a:chExt cx="5190000" cy="771300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21"/>
          <p:cNvSpPr txBox="1"/>
          <p:nvPr/>
        </p:nvSpPr>
        <p:spPr>
          <a:xfrm>
            <a:off x="4467025" y="6764100"/>
            <a:ext cx="30069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21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</p:spPr>
        <p:txBody>
          <a:bodyPr/>
          <a:lstStyle/>
          <a:p>
            <a:endParaRPr lang="en-SG"/>
          </a:p>
        </p:txBody>
      </p:sp>
      <p:grpSp>
        <p:nvGrpSpPr>
          <p:cNvPr id="461" name="Google Shape;461;p21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2" name="Google Shape;462;p21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SG" sz="1800" b="1" i="0" u="none" strike="noStrike" dirty="0">
                  <a:solidFill>
                    <a:srgbClr val="000000"/>
                  </a:solidFill>
                  <a:effectLst/>
                  <a:latin typeface="Google Sans" panose="020B0604020202020204" charset="0"/>
                </a:rPr>
                <a:t>Executive Summary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63" name="Google Shape;463;p21"/>
            <p:cNvSpPr txBox="1"/>
            <p:nvPr/>
          </p:nvSpPr>
          <p:spPr>
            <a:xfrm>
              <a:off x="188700" y="1036225"/>
              <a:ext cx="4979648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GB" sz="1800" b="0" i="0" u="none" strike="noStrike" dirty="0">
                  <a:solidFill>
                    <a:srgbClr val="000000"/>
                  </a:solidFill>
                  <a:effectLst/>
                  <a:latin typeface="PT Sans Narrow" panose="020B0506020203020204" pitchFamily="34" charset="0"/>
                </a:rPr>
                <a:t>Milestone 2 of the TikTok Claims Classification Project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5E47A4F0-73C0-B543-1F7E-2B4F435D920B}"/>
              </a:ext>
            </a:extLst>
          </p:cNvPr>
          <p:cNvSpPr txBox="1"/>
          <p:nvPr/>
        </p:nvSpPr>
        <p:spPr>
          <a:xfrm>
            <a:off x="2393343" y="2417197"/>
            <a:ext cx="48900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 TikTok data team seeks to develop a machine learning model to assist in the classification of claims for user submissions. To begin, the </a:t>
            </a:r>
            <a:r>
              <a:rPr lang="en-GB"/>
              <a:t>data team will </a:t>
            </a:r>
            <a:r>
              <a:rPr lang="en-GB" dirty="0"/>
              <a:t>organise the raw data to prepare it for exploratory data analysis. (EDA)</a:t>
            </a:r>
            <a:endParaRPr lang="en-SG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22"/>
          <p:cNvGrpSpPr/>
          <p:nvPr/>
        </p:nvGrpSpPr>
        <p:grpSpPr>
          <a:xfrm>
            <a:off x="188700" y="665125"/>
            <a:ext cx="5190000" cy="771300"/>
            <a:chOff x="188700" y="665125"/>
            <a:chExt cx="5190000" cy="771300"/>
          </a:xfrm>
        </p:grpSpPr>
        <p:sp>
          <p:nvSpPr>
            <p:cNvPr id="469" name="Google Shape;469;p22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Title</a:t>
              </a:r>
              <a:endParaRPr sz="190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70" name="Google Shape;470;p22"/>
            <p:cNvSpPr txBox="1"/>
            <p:nvPr/>
          </p:nvSpPr>
          <p:spPr>
            <a:xfrm>
              <a:off x="188700" y="1036225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Subtitle</a:t>
              </a:r>
              <a:endParaRPr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103</Words>
  <Application>Microsoft Office PowerPoint</Application>
  <PresentationFormat>Custom</PresentationFormat>
  <Paragraphs>21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Lato</vt:lpstr>
      <vt:lpstr>Work Sans</vt:lpstr>
      <vt:lpstr>Calibri</vt:lpstr>
      <vt:lpstr>Google Sans</vt:lpstr>
      <vt:lpstr>Arial</vt:lpstr>
      <vt:lpstr>PT Sans Narrow</vt:lpstr>
      <vt:lpstr>Roboto</vt:lpstr>
      <vt:lpstr>Google Sans SemiBold</vt:lpstr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Chin Ling Ng</dc:creator>
  <cp:lastModifiedBy>Chin Ling Ng</cp:lastModifiedBy>
  <cp:revision>1</cp:revision>
  <dcterms:modified xsi:type="dcterms:W3CDTF">2024-01-09T07:10:22Z</dcterms:modified>
</cp:coreProperties>
</file>